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5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requencia cardiaca">
            <a:extLst>
              <a:ext uri="{FF2B5EF4-FFF2-40B4-BE49-F238E27FC236}">
                <a16:creationId xmlns:a16="http://schemas.microsoft.com/office/drawing/2014/main" id="{FE876706-7B2B-4230-977E-CD30311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4972" cy="76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FB8276D-0CD1-497B-9C4D-AF19E799DD91}"/>
              </a:ext>
            </a:extLst>
          </p:cNvPr>
          <p:cNvSpPr/>
          <p:nvPr/>
        </p:nvSpPr>
        <p:spPr>
          <a:xfrm>
            <a:off x="4373834" y="1562604"/>
            <a:ext cx="7818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FREQUÊNCIA CARDÍACA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FB0FA52-2F95-4FB4-8DEF-9880AE6DB3CE}"/>
              </a:ext>
            </a:extLst>
          </p:cNvPr>
          <p:cNvSpPr txBox="1"/>
          <p:nvPr/>
        </p:nvSpPr>
        <p:spPr>
          <a:xfrm>
            <a:off x="4929809" y="450574"/>
            <a:ext cx="66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Jataizinho, 23 de Agosto de 2018</a:t>
            </a:r>
          </a:p>
        </p:txBody>
      </p:sp>
    </p:spTree>
    <p:extLst>
      <p:ext uri="{BB962C8B-B14F-4D97-AF65-F5344CB8AC3E}">
        <p14:creationId xmlns:p14="http://schemas.microsoft.com/office/powerpoint/2010/main" val="415071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EDC43A9-1FFB-434A-B0D3-B642B6D1A843}"/>
              </a:ext>
            </a:extLst>
          </p:cNvPr>
          <p:cNvSpPr txBox="1"/>
          <p:nvPr/>
        </p:nvSpPr>
        <p:spPr>
          <a:xfrm>
            <a:off x="159026" y="0"/>
            <a:ext cx="1203297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RESPOSTAS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1- O QUE É F.C?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frequência cardíaca (FC) é a quantidade de vezes que o coração bate durante uma quantidade de tempo (geralmente utiliza-se o minuto)</a:t>
            </a: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2- COMO CALCULAMOS A F.C MÁXIMA?</a:t>
            </a:r>
          </a:p>
          <a:p>
            <a:r>
              <a:rPr lang="pt-BR" sz="3000" b="1" dirty="0"/>
              <a:t>FCmáx = 220 – idade.</a:t>
            </a:r>
            <a:endParaRPr lang="pt-BR" sz="3000" dirty="0"/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3- PORQUE A F.C É IMPORTANTE ?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Porque ela é um bom indicador do funcionamento do coração e do condicionamento físico</a:t>
            </a: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4- COMO MEDIMOS A NOSSA F.C?</a:t>
            </a:r>
          </a:p>
          <a:p>
            <a:r>
              <a:rPr lang="pt-BR" sz="2500" b="1" dirty="0"/>
              <a:t>220 menos a nossa idade</a:t>
            </a:r>
            <a:endParaRPr lang="pt-B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5- O QUE É F.C DE REPOUSO?</a:t>
            </a:r>
          </a:p>
          <a:p>
            <a:pPr algn="just"/>
            <a:r>
              <a:rPr lang="pt-BR" sz="2500" b="1" dirty="0"/>
              <a:t>É o número de batimentos cardíacos contados durante um minuto quando se está em repouso completo. A medição da frequência cardíaca de repouso, deverá ser realizada após acordar ou após o período de 5 minutos sentado.</a:t>
            </a:r>
          </a:p>
          <a:p>
            <a:endParaRPr lang="pt-B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1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46798-CD7F-4B11-A636-CF6033F7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id="{5EF7D10F-3A23-453D-B746-E33E56038E9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774" y="79513"/>
            <a:ext cx="12019722" cy="6599582"/>
          </a:xfrm>
        </p:spPr>
      </p:pic>
    </p:spTree>
    <p:extLst>
      <p:ext uri="{BB962C8B-B14F-4D97-AF65-F5344CB8AC3E}">
        <p14:creationId xmlns:p14="http://schemas.microsoft.com/office/powerpoint/2010/main" val="749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B8276D-0CD1-497B-9C4D-AF19E799DD91}"/>
              </a:ext>
            </a:extLst>
          </p:cNvPr>
          <p:cNvSpPr/>
          <p:nvPr/>
        </p:nvSpPr>
        <p:spPr>
          <a:xfrm>
            <a:off x="4373834" y="118117"/>
            <a:ext cx="7818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FREQUÊNCIA CARDÍACA</a:t>
            </a:r>
          </a:p>
        </p:txBody>
      </p:sp>
      <p:pic>
        <p:nvPicPr>
          <p:cNvPr id="4098" name="Picture 2" descr="Resultado de imagem para frequencia cardiaca">
            <a:extLst>
              <a:ext uri="{FF2B5EF4-FFF2-40B4-BE49-F238E27FC236}">
                <a16:creationId xmlns:a16="http://schemas.microsoft.com/office/drawing/2014/main" id="{FA5522D6-9C97-43B8-83F3-07C6448C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785812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BA26A9-3AB5-4B2B-854C-287562F6EC30}"/>
              </a:ext>
            </a:extLst>
          </p:cNvPr>
          <p:cNvSpPr txBox="1"/>
          <p:nvPr/>
        </p:nvSpPr>
        <p:spPr>
          <a:xfrm>
            <a:off x="0" y="1032071"/>
            <a:ext cx="120992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Se você faz atividade física e nunca mediu sua frequência cardíaca está na hora de entender a importância e como fazê-lo. A frequência cardíaca (FC) é a quantidade de vezes que o coração bate durante uma quantidade de tempo (geralmente utiliza-se o minuto) e, por isso, ela é um bom indicador do funcionamento do coração e do condicionamento físico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963910D-70A2-430D-A513-D47DC57E7CF0}"/>
              </a:ext>
            </a:extLst>
          </p:cNvPr>
          <p:cNvCxnSpPr/>
          <p:nvPr/>
        </p:nvCxnSpPr>
        <p:spPr>
          <a:xfrm>
            <a:off x="7434470" y="64935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21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requencia cardiaca">
            <a:extLst>
              <a:ext uri="{FF2B5EF4-FFF2-40B4-BE49-F238E27FC236}">
                <a16:creationId xmlns:a16="http://schemas.microsoft.com/office/drawing/2014/main" id="{FE876706-7B2B-4230-977E-CD30311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4972" cy="76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FB8276D-0CD1-497B-9C4D-AF19E799DD91}"/>
              </a:ext>
            </a:extLst>
          </p:cNvPr>
          <p:cNvSpPr/>
          <p:nvPr/>
        </p:nvSpPr>
        <p:spPr>
          <a:xfrm>
            <a:off x="4373834" y="118117"/>
            <a:ext cx="7818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FREQUÊNCIA CARDÍACA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E6FFF9-908B-4ECB-A657-75B4280F2AC8}"/>
              </a:ext>
            </a:extLst>
          </p:cNvPr>
          <p:cNvSpPr txBox="1"/>
          <p:nvPr/>
        </p:nvSpPr>
        <p:spPr>
          <a:xfrm>
            <a:off x="4479236" y="1220953"/>
            <a:ext cx="750073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b="1" dirty="0"/>
              <a:t>Como medir a frequência cardíaca? </a:t>
            </a:r>
            <a:endParaRPr lang="pt-BR" sz="3500" dirty="0"/>
          </a:p>
          <a:p>
            <a:pPr algn="just"/>
            <a:r>
              <a:rPr lang="pt-BR" sz="3500" dirty="0"/>
              <a:t>Para medir a frequência cardíaca pode-se colocar o dedo indicador e médio na parte lateral do pescoço no pulso, ou a mão no peito, onde se sente os batimentos cardíacos e contar quantas pulsações se percebe durante 1 minuto.</a:t>
            </a:r>
          </a:p>
          <a:p>
            <a:pPr algn="just"/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217809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B8276D-0CD1-497B-9C4D-AF19E799DD91}"/>
              </a:ext>
            </a:extLst>
          </p:cNvPr>
          <p:cNvSpPr/>
          <p:nvPr/>
        </p:nvSpPr>
        <p:spPr>
          <a:xfrm>
            <a:off x="4373834" y="118117"/>
            <a:ext cx="7818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FREQUÊNCIA CARDÍACA</a:t>
            </a:r>
          </a:p>
        </p:txBody>
      </p:sp>
      <p:pic>
        <p:nvPicPr>
          <p:cNvPr id="2050" name="Picture 2" descr="Resultado de imagem para frequencia cardiaca">
            <a:extLst>
              <a:ext uri="{FF2B5EF4-FFF2-40B4-BE49-F238E27FC236}">
                <a16:creationId xmlns:a16="http://schemas.microsoft.com/office/drawing/2014/main" id="{49B2CF60-8A9B-4D5D-B6C4-B03F23C5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04" y="979891"/>
            <a:ext cx="4723158" cy="58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17D35A2-D530-4519-970B-4CACEE18D9E3}"/>
              </a:ext>
            </a:extLst>
          </p:cNvPr>
          <p:cNvSpPr txBox="1"/>
          <p:nvPr/>
        </p:nvSpPr>
        <p:spPr>
          <a:xfrm>
            <a:off x="127138" y="1113183"/>
            <a:ext cx="708742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b="1" dirty="0"/>
              <a:t>Tipo de Frequência Cardíaca.</a:t>
            </a:r>
            <a:endParaRPr lang="pt-BR" sz="3500" dirty="0"/>
          </a:p>
          <a:p>
            <a:r>
              <a:rPr lang="pt-BR" sz="3500" b="1" dirty="0"/>
              <a:t>Frequência cardíaca máxima</a:t>
            </a:r>
            <a:r>
              <a:rPr lang="pt-BR" sz="3500" dirty="0"/>
              <a:t>: é o maior número de batimentos que uma pessoa pode chegar, ou seja, o número máximo de batimentos que seu coração consegue alcançar. Para medirmos usamos o seguinte cálculo:  </a:t>
            </a:r>
            <a:r>
              <a:rPr lang="pt-BR" sz="3500" b="1" dirty="0"/>
              <a:t>FCmáx = 220 – idade.</a:t>
            </a:r>
            <a:endParaRPr lang="pt-BR" sz="3500" dirty="0"/>
          </a:p>
          <a:p>
            <a:endParaRPr lang="pt-BR" sz="3500" dirty="0"/>
          </a:p>
        </p:txBody>
      </p:sp>
    </p:spTree>
    <p:extLst>
      <p:ext uri="{BB962C8B-B14F-4D97-AF65-F5344CB8AC3E}">
        <p14:creationId xmlns:p14="http://schemas.microsoft.com/office/powerpoint/2010/main" val="424456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B8276D-0CD1-497B-9C4D-AF19E799DD91}"/>
              </a:ext>
            </a:extLst>
          </p:cNvPr>
          <p:cNvSpPr/>
          <p:nvPr/>
        </p:nvSpPr>
        <p:spPr>
          <a:xfrm>
            <a:off x="4373834" y="2294"/>
            <a:ext cx="7818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FREQUÊNCIA CARDÍACA</a:t>
            </a:r>
          </a:p>
        </p:txBody>
      </p:sp>
      <p:pic>
        <p:nvPicPr>
          <p:cNvPr id="12290" name="Picture 2" descr="Resultado de imagem para frequencia cardiaca">
            <a:extLst>
              <a:ext uri="{FF2B5EF4-FFF2-40B4-BE49-F238E27FC236}">
                <a16:creationId xmlns:a16="http://schemas.microsoft.com/office/drawing/2014/main" id="{1634F64D-5741-4ECB-9F5D-65E125F2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1523999"/>
            <a:ext cx="12165496" cy="56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F886552-E9EB-49ED-AB46-DBEAB8588957}"/>
              </a:ext>
            </a:extLst>
          </p:cNvPr>
          <p:cNvSpPr txBox="1"/>
          <p:nvPr/>
        </p:nvSpPr>
        <p:spPr>
          <a:xfrm>
            <a:off x="79515" y="864068"/>
            <a:ext cx="12165495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b="1" dirty="0"/>
              <a:t>Frequência cardíaca de repouso </a:t>
            </a:r>
            <a:r>
              <a:rPr lang="pt-BR" sz="4800" dirty="0"/>
              <a:t>é o número de batimentos cardíacos contados durante um minuto quando se está em repouso completo. A medição da frequência cardíaca de repouso, deverá ser realizada após acordar ou após o período de 5 minutos sentado.</a:t>
            </a:r>
          </a:p>
          <a:p>
            <a:pPr algn="just"/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184133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B8276D-0CD1-497B-9C4D-AF19E799DD91}"/>
              </a:ext>
            </a:extLst>
          </p:cNvPr>
          <p:cNvSpPr/>
          <p:nvPr/>
        </p:nvSpPr>
        <p:spPr>
          <a:xfrm>
            <a:off x="4373834" y="118117"/>
            <a:ext cx="7818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FREQUÊNCIA CARDÍACA</a:t>
            </a:r>
          </a:p>
        </p:txBody>
      </p:sp>
      <p:pic>
        <p:nvPicPr>
          <p:cNvPr id="11270" name="Picture 6" descr="Imagem relacionada">
            <a:extLst>
              <a:ext uri="{FF2B5EF4-FFF2-40B4-BE49-F238E27FC236}">
                <a16:creationId xmlns:a16="http://schemas.microsoft.com/office/drawing/2014/main" id="{DE3782A7-294B-4F90-8242-DE1198DD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997" y="1355038"/>
            <a:ext cx="8123997" cy="55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AF4C0D8-BBFA-4C4C-A62B-8999C0FD72F6}"/>
              </a:ext>
            </a:extLst>
          </p:cNvPr>
          <p:cNvSpPr txBox="1"/>
          <p:nvPr/>
        </p:nvSpPr>
        <p:spPr>
          <a:xfrm>
            <a:off x="4539177" y="1107571"/>
            <a:ext cx="74874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A </a:t>
            </a:r>
            <a:r>
              <a:rPr lang="pt-BR" sz="3600" b="1" dirty="0"/>
              <a:t>frequência cardíaca basal</a:t>
            </a:r>
            <a:r>
              <a:rPr lang="pt-BR" sz="3600" dirty="0"/>
              <a:t> corresponde ás </a:t>
            </a:r>
            <a:r>
              <a:rPr lang="pt-BR" sz="3600" b="1" dirty="0"/>
              <a:t>pulsações mais baixas que podemos alcançar em  repouso absoluto.</a:t>
            </a:r>
            <a:r>
              <a:rPr lang="pt-BR" sz="3600" dirty="0"/>
              <a:t> Para a calcular é necessário medi-la </a:t>
            </a:r>
            <a:r>
              <a:rPr lang="pt-BR" sz="3600" i="1" dirty="0"/>
              <a:t>imediatamente</a:t>
            </a:r>
            <a:r>
              <a:rPr lang="pt-BR" sz="3600" dirty="0"/>
              <a:t> depois de acordarmos e sem nos levantarmos da cama para não realizar qualquer tipo de esforço físico.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46730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requencia cardiaca">
            <a:extLst>
              <a:ext uri="{FF2B5EF4-FFF2-40B4-BE49-F238E27FC236}">
                <a16:creationId xmlns:a16="http://schemas.microsoft.com/office/drawing/2014/main" id="{FE876706-7B2B-4230-977E-CD303111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4972" cy="76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FB8276D-0CD1-497B-9C4D-AF19E799DD91}"/>
              </a:ext>
            </a:extLst>
          </p:cNvPr>
          <p:cNvSpPr/>
          <p:nvPr/>
        </p:nvSpPr>
        <p:spPr>
          <a:xfrm>
            <a:off x="4373834" y="118117"/>
            <a:ext cx="781816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FREQUÊNCIA CARDÍACA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A74244-6EF8-4E00-B75C-4EF22B85FF42}"/>
              </a:ext>
            </a:extLst>
          </p:cNvPr>
          <p:cNvSpPr txBox="1"/>
          <p:nvPr/>
        </p:nvSpPr>
        <p:spPr>
          <a:xfrm>
            <a:off x="344557" y="1338470"/>
            <a:ext cx="11635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FF0000"/>
                </a:solidFill>
              </a:rPr>
              <a:t>TAREFA:</a:t>
            </a:r>
          </a:p>
          <a:p>
            <a:pPr algn="ctr"/>
            <a:endParaRPr lang="pt-BR" sz="4000" b="1" dirty="0">
              <a:solidFill>
                <a:srgbClr val="FF0000"/>
              </a:solidFill>
            </a:endParaRPr>
          </a:p>
          <a:p>
            <a:pPr algn="ctr"/>
            <a:r>
              <a:rPr lang="pt-BR" sz="4000" b="1" dirty="0">
                <a:solidFill>
                  <a:srgbClr val="FF0000"/>
                </a:solidFill>
              </a:rPr>
              <a:t>1- MEDIR SUA FRENQUÊNCIA CARDÍACA, BASAL FREQUÊNCIA CARDÍACA DE REPOUSO E FREQUÊNCIA CARDÍACA MÁXIMA.</a:t>
            </a:r>
          </a:p>
          <a:p>
            <a:pPr algn="ctr"/>
            <a:endParaRPr lang="pt-BR" sz="4000" b="1" dirty="0">
              <a:solidFill>
                <a:srgbClr val="FF0000"/>
              </a:solidFill>
            </a:endParaRPr>
          </a:p>
          <a:p>
            <a:pPr algn="ctr"/>
            <a:r>
              <a:rPr lang="pt-BR" sz="4000" b="1" dirty="0">
                <a:solidFill>
                  <a:srgbClr val="FF0000"/>
                </a:solidFill>
              </a:rPr>
              <a:t>Anotar no caderno para a próxima aula.</a:t>
            </a:r>
          </a:p>
        </p:txBody>
      </p:sp>
    </p:spTree>
    <p:extLst>
      <p:ext uri="{BB962C8B-B14F-4D97-AF65-F5344CB8AC3E}">
        <p14:creationId xmlns:p14="http://schemas.microsoft.com/office/powerpoint/2010/main" val="85232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EDC43A9-1FFB-434A-B0D3-B642B6D1A843}"/>
              </a:ext>
            </a:extLst>
          </p:cNvPr>
          <p:cNvSpPr txBox="1"/>
          <p:nvPr/>
        </p:nvSpPr>
        <p:spPr>
          <a:xfrm>
            <a:off x="1828800" y="-525929"/>
            <a:ext cx="11648661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RESPONDA</a:t>
            </a:r>
          </a:p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300" dirty="0">
                <a:latin typeface="Arial" panose="020B0604020202020204" pitchFamily="34" charset="0"/>
                <a:cs typeface="Arial" panose="020B0604020202020204" pitchFamily="34" charset="0"/>
              </a:rPr>
              <a:t>O QUE É F.C?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2- COMO CALCULAMOS A F.C MÁXIMA?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3- PORQUE A F.C É IMPORTANTE ?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4- COMO MEDIMOS A NOSSA F.C?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5- O QUE É F.C DE REPOUSO?</a:t>
            </a:r>
          </a:p>
          <a:p>
            <a:endParaRPr lang="pt-BR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5125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822</TotalTime>
  <Words>371</Words>
  <Application>Microsoft Office PowerPoint</Application>
  <PresentationFormat>Widescreen</PresentationFormat>
  <Paragraphs>49</Paragraphs>
  <Slides>10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Henrique</dc:creator>
  <cp:lastModifiedBy>Eduardo Henrique</cp:lastModifiedBy>
  <cp:revision>15</cp:revision>
  <dcterms:created xsi:type="dcterms:W3CDTF">2018-08-17T11:50:43Z</dcterms:created>
  <dcterms:modified xsi:type="dcterms:W3CDTF">2018-09-27T13:01:04Z</dcterms:modified>
</cp:coreProperties>
</file>